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87237-D5F9-44B4-A7F0-548E53EC6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88C246-9D6F-43BC-A016-19FEC2DB9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A08542-D30D-40F4-B4F4-06A2C9B3D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D9F96F-65EF-4CD7-AD40-76A061BB8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2CCCC3-78AB-4F8A-9E8E-19EAB19EF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3075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5701EA-279F-4380-AB73-435191040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9A14A3-8ACB-4E3D-B674-900EAA0E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D50339-831A-4B85-A998-21DA7FE60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896887-B044-407B-B04E-4AC41B6D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8899A9-283A-4BD7-A67C-4136A683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6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4F3C8D-88C8-480E-9D1F-B9909052B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5FB2AE-8C14-4313-BA37-FA8CAC8D9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EF7FA-1531-4DDF-ACD1-46C9A34E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DB0559-5B9F-4983-8989-3FD4EDAB6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2DDB5F-8363-4D6B-95F5-58BC45E7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50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1CF3B-6979-4193-9215-D932226E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8B3795-E11C-4240-B72F-B8911B794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9ECBDE-651F-48B6-8DAF-EC5A019A8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4DE018-53F5-413D-A956-43F93CEA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1561C9-D8C0-4E16-8BFD-979AED63E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AC26AD-BA42-4FCC-9AD0-E8F160D6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2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91530-131B-4141-B8D6-D7931A59B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D69E04-8532-47E9-A663-B14A542C4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9F4CB5-DED3-4E00-9078-5AA8C4971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55CDDC-DB14-4DD8-A236-DF2EB7EB6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2B243D-C266-452C-B11F-D9D1FCBF2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DBC8E93-D91B-4A5C-A7D9-9CA8B27F1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F0ECA0-C374-4EB9-B3BE-7E3962078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3E7C68-0BCD-4039-A5DC-FFCD63330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37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F5095-597D-4585-9E23-6CE390DF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575EE8-587E-43C9-A87F-A97D895D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FE9739-4328-45EA-80A1-61D239AA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46A392-6A48-49B7-9EAE-35D64E98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93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593B30C-BE84-4130-BBCF-A08FA9E78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854A0D-A892-4735-8315-F4667DE14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906D3D-692B-4AE9-8E78-6867E9684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13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0B67B-FEB8-4597-B5C3-2C3F5A38E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16F29D-3CEF-4277-A6C8-C6BD71613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0BC920-E290-43D1-A4CB-4E2991037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A0989D-FA5B-4B0C-812F-4EDC437D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921645-095B-4815-98F9-C2043ADE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425411-F3A0-4A8B-9CA5-AD9B7CD5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525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A4204-2B6B-4797-9676-BF90B6FD4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2D596A-5844-4EF3-902F-D14127D9E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DE55072-FD6A-4C19-B817-90D39899D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8BE785-8FEC-4FAD-9324-1AB77C52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43173A-1DC4-4A4D-BC70-195A75FB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FB282A-44BA-4739-9FCB-B4E50B87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1811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B5A62-97A4-46CD-B385-B77E4D0F2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38DCDD-223E-4710-BADB-2A692788D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11516D-58F7-4977-8873-46A73943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B6EF7-42DF-42F2-9DEC-57337B5EB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D92D14-C2C4-4B68-A9A2-85C21C61D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44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0443E7-DDB4-470C-832C-8649EAE282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D7ED6F-8679-4DED-9215-BF8607D00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10CA41-9CB1-41F5-9648-349C526A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DBD1CC-2CC4-48AD-8959-93E127C49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D9A2DD-D2FD-477E-96F9-4C76D0EC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409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FBE390-D778-4798-B646-12CB9101B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356FFC-37C0-4508-9E4A-D0946573D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04CEE0-38B9-4E1D-94D5-09D495E7C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64790-C8FC-40AD-B649-2A22A087DA7D}" type="datetimeFigureOut">
              <a:rPr lang="es-ES" smtClean="0"/>
              <a:t>12/12/2020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4DE0A4-F59F-4273-8894-725CA38AE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E0A6E-B8EE-4250-A336-23EE47C13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F5993-090D-465E-A84F-515A2B7859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194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6002A-D7E3-45D7-BFDB-FB221C4DA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2001" cy="1245703"/>
          </a:xfrm>
        </p:spPr>
        <p:txBody>
          <a:bodyPr/>
          <a:lstStyle/>
          <a:p>
            <a:r>
              <a:rPr lang="es-ES" dirty="0"/>
              <a:t>El Deporte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785CBD-29F2-49E5-8C0C-6C2FB4E50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45703"/>
            <a:ext cx="12192000" cy="5612297"/>
          </a:xfrm>
        </p:spPr>
        <p:txBody>
          <a:bodyPr/>
          <a:lstStyle/>
          <a:p>
            <a:r>
              <a:rPr lang="es-ES" dirty="0"/>
              <a:t>Me gusta el deporte porque me gusta pasar tiempo con mis compañeros ya que hay juegos que se hacen en equipo esto nos favorece las relaciones entre amigos nos ayudan a resolver conflictos y a ser más solidarios empáticos a otro de los motivos es porque me ayuda a mejorar o estar mejor en mi salud. Ya que hay ejercicios que me ayudan </a:t>
            </a:r>
            <a:r>
              <a:rPr lang="es-ES"/>
              <a:t>a fortalecer </a:t>
            </a:r>
            <a:r>
              <a:rPr lang="es-ES" dirty="0"/>
              <a:t>las piernas y mejorar la respiración.</a:t>
            </a:r>
          </a:p>
        </p:txBody>
      </p:sp>
    </p:spTree>
    <p:extLst>
      <p:ext uri="{BB962C8B-B14F-4D97-AF65-F5344CB8AC3E}">
        <p14:creationId xmlns:p14="http://schemas.microsoft.com/office/powerpoint/2010/main" val="2805336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75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El Deporte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Deporte</dc:title>
  <dc:creator>Andrei Mocanu</dc:creator>
  <cp:lastModifiedBy>Andrei Mocanu</cp:lastModifiedBy>
  <cp:revision>3</cp:revision>
  <dcterms:created xsi:type="dcterms:W3CDTF">2020-12-12T20:58:18Z</dcterms:created>
  <dcterms:modified xsi:type="dcterms:W3CDTF">2020-12-12T21:19:32Z</dcterms:modified>
</cp:coreProperties>
</file>