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9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22" name="Subtítu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_tradnl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20" name="Marcador de pie de pá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D2C864-9362-43C7-A136-D9C41D93A96D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E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D2C864-9362-43C7-A136-D9C41D93A96D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Rectángu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Rectángu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_tradnl" smtClean="0"/>
              <a:t>Arrastre la imagen al marcador de posición o haga clic en el icono para agregar</a:t>
            </a:r>
            <a:endParaRPr kumimoji="0" lang="en-US" dirty="0"/>
          </a:p>
        </p:txBody>
      </p:sp>
      <p:sp>
        <p:nvSpPr>
          <p:cNvPr id="9" name="Proceso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o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ular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i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ángu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Marcador de títu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9" name="Marcador de tex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 lang="en-US"/>
          </a:p>
        </p:txBody>
      </p:sp>
      <p:sp>
        <p:nvSpPr>
          <p:cNvPr id="24" name="Marcador de fech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2998DF0-13B1-5341-9DB9-C7CAFD350A2C}" type="datetimeFigureOut">
              <a:rPr lang="es-ES" smtClean="0"/>
              <a:pPr/>
              <a:t>04/03/2017</a:t>
            </a:fld>
            <a:endParaRPr lang="es-ES"/>
          </a:p>
        </p:txBody>
      </p:sp>
      <p:sp>
        <p:nvSpPr>
          <p:cNvPr id="10" name="Marcador de pie de pá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ES"/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321E56E-B027-FC41-BA6C-4BA0929EE45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5" name="Rectángu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251791" y="904120"/>
            <a:ext cx="5596421" cy="751417"/>
          </a:xfrm>
        </p:spPr>
        <p:txBody>
          <a:bodyPr/>
          <a:lstStyle/>
          <a:p>
            <a:pPr algn="ctr"/>
            <a:r>
              <a:rPr lang="es-ES" dirty="0" smtClean="0">
                <a:latin typeface="Chalkduster"/>
                <a:cs typeface="Chalkduster"/>
              </a:rPr>
              <a:t>PAGA SEMANAL</a:t>
            </a:r>
            <a:endParaRPr lang="es-ES" dirty="0">
              <a:latin typeface="Chalkduster"/>
              <a:cs typeface="Chalkduster"/>
            </a:endParaRPr>
          </a:p>
        </p:txBody>
      </p:sp>
      <p:sp>
        <p:nvSpPr>
          <p:cNvPr id="4" name="Rectángulo 3"/>
          <p:cNvSpPr/>
          <p:nvPr/>
        </p:nvSpPr>
        <p:spPr>
          <a:xfrm flipH="1">
            <a:off x="-76977" y="22931"/>
            <a:ext cx="9312625" cy="861774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5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EDUCACIÓN SALUDABLE</a:t>
            </a:r>
            <a:endParaRPr lang="es-ES_tradnl" sz="5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Imagen 6" descr="Rosi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47653" y="1906284"/>
            <a:ext cx="792188" cy="1318202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6233584" y="5558366"/>
            <a:ext cx="2741083" cy="1024467"/>
          </a:xfrm>
          <a:prstGeom prst="rect">
            <a:avLst/>
          </a:prstGeom>
          <a:solidFill>
            <a:srgbClr val="FEB80A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200" dirty="0" smtClean="0"/>
              <a:t>Finalmente, los </a:t>
            </a:r>
            <a:r>
              <a:rPr lang="es-ES" sz="1200" b="1" dirty="0" smtClean="0"/>
              <a:t>premios especiales (</a:t>
            </a:r>
            <a:r>
              <a:rPr lang="es-ES" sz="1200" b="1" dirty="0" err="1" smtClean="0"/>
              <a:t>superpremios</a:t>
            </a:r>
            <a:r>
              <a:rPr lang="es-ES" sz="1200" b="1" dirty="0" smtClean="0"/>
              <a:t>), </a:t>
            </a:r>
            <a:r>
              <a:rPr lang="es-ES" sz="1200" dirty="0" smtClean="0"/>
              <a:t>se canjearán </a:t>
            </a:r>
            <a:r>
              <a:rPr lang="es-ES" sz="1200" b="1" dirty="0" smtClean="0"/>
              <a:t>1 semana </a:t>
            </a:r>
            <a:r>
              <a:rPr lang="es-ES" sz="1200" dirty="0" smtClean="0"/>
              <a:t>antes de la realización de la actividad cuya fecha estará marcada en el calendario y cartel de premios.</a:t>
            </a:r>
            <a:endParaRPr lang="es-ES" sz="1200" dirty="0"/>
          </a:p>
        </p:txBody>
      </p:sp>
      <p:sp>
        <p:nvSpPr>
          <p:cNvPr id="14" name="Rectángulo 13"/>
          <p:cNvSpPr/>
          <p:nvPr/>
        </p:nvSpPr>
        <p:spPr>
          <a:xfrm>
            <a:off x="6212418" y="4559298"/>
            <a:ext cx="2762249" cy="8593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200" dirty="0" smtClean="0"/>
              <a:t>Los </a:t>
            </a:r>
            <a:r>
              <a:rPr lang="es-ES" sz="1200" b="1" dirty="0" smtClean="0"/>
              <a:t>premios grupales</a:t>
            </a:r>
            <a:r>
              <a:rPr lang="es-ES" sz="1200" dirty="0" smtClean="0"/>
              <a:t>, se darán  la última semana del mes.  Se hablará con el tutor/a, que será el encargado de canjear los </a:t>
            </a:r>
            <a:r>
              <a:rPr lang="es-ES" sz="1200" dirty="0" err="1" smtClean="0"/>
              <a:t>saludeuros</a:t>
            </a:r>
            <a:r>
              <a:rPr lang="es-ES" sz="1200" dirty="0" smtClean="0"/>
              <a:t> por el premio grupal en cuestión.</a:t>
            </a:r>
            <a:endParaRPr lang="es-ES" sz="1200" dirty="0"/>
          </a:p>
        </p:txBody>
      </p:sp>
      <p:sp>
        <p:nvSpPr>
          <p:cNvPr id="15" name="Rectángulo 14"/>
          <p:cNvSpPr/>
          <p:nvPr/>
        </p:nvSpPr>
        <p:spPr>
          <a:xfrm>
            <a:off x="6233584" y="2938074"/>
            <a:ext cx="2741083" cy="14931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200" dirty="0" smtClean="0"/>
              <a:t>El </a:t>
            </a:r>
            <a:r>
              <a:rPr lang="es-ES" sz="1200" b="1" dirty="0" smtClean="0"/>
              <a:t>alquiler de material </a:t>
            </a:r>
            <a:r>
              <a:rPr lang="es-ES" sz="1200" dirty="0" smtClean="0"/>
              <a:t>será un premio que se podrá canjear en el momento que se desee, solamente, tenéis que juntar el dinero suficiente entre todos (o la mayoría) y entregárselo al tutor/a o a la persona, que en ese momento esté cuidando el patio</a:t>
            </a:r>
            <a:endParaRPr lang="es-ES" sz="1200" dirty="0"/>
          </a:p>
        </p:txBody>
      </p:sp>
      <p:sp>
        <p:nvSpPr>
          <p:cNvPr id="8" name="Llamada ovalada 7"/>
          <p:cNvSpPr/>
          <p:nvPr/>
        </p:nvSpPr>
        <p:spPr>
          <a:xfrm>
            <a:off x="5090583" y="1140892"/>
            <a:ext cx="1439308" cy="550337"/>
          </a:xfrm>
          <a:prstGeom prst="wedgeEllipseCallout">
            <a:avLst>
              <a:gd name="adj1" fmla="val -47698"/>
              <a:gd name="adj2" fmla="val 141896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/>
              <a:t>¿En qué consiste?</a:t>
            </a:r>
            <a:endParaRPr lang="es-ES" sz="1200" dirty="0"/>
          </a:p>
        </p:txBody>
      </p:sp>
      <p:sp>
        <p:nvSpPr>
          <p:cNvPr id="9" name="Rectángulo 8"/>
          <p:cNvSpPr/>
          <p:nvPr/>
        </p:nvSpPr>
        <p:spPr>
          <a:xfrm>
            <a:off x="230936" y="1792704"/>
            <a:ext cx="3081661" cy="8406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400" dirty="0" smtClean="0"/>
              <a:t>Cada alumno/a diariamente acumulará puntos, que al finalizar la semana se canjearán por </a:t>
            </a:r>
            <a:r>
              <a:rPr lang="es-ES" sz="1400" b="1" dirty="0" smtClean="0"/>
              <a:t>“</a:t>
            </a:r>
            <a:r>
              <a:rPr lang="es-ES" sz="1400" b="1" dirty="0" err="1" smtClean="0"/>
              <a:t>saludeuros</a:t>
            </a:r>
            <a:r>
              <a:rPr lang="es-ES" sz="1400" b="1" dirty="0" smtClean="0"/>
              <a:t>”.</a:t>
            </a:r>
            <a:endParaRPr lang="es-ES" sz="1400" b="1" dirty="0"/>
          </a:p>
        </p:txBody>
      </p:sp>
      <p:sp>
        <p:nvSpPr>
          <p:cNvPr id="12" name="Rectángulo 11"/>
          <p:cNvSpPr/>
          <p:nvPr/>
        </p:nvSpPr>
        <p:spPr>
          <a:xfrm>
            <a:off x="230936" y="2938074"/>
            <a:ext cx="3081661" cy="7858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400" dirty="0" smtClean="0"/>
              <a:t>Al finalizar la semana, se sumarán los puntos y se canjearán por “dinero” que cada alumno/a será el encargado de </a:t>
            </a:r>
            <a:r>
              <a:rPr lang="es-ES" sz="1400" b="1" dirty="0" smtClean="0"/>
              <a:t>guardar y ser responsable.</a:t>
            </a:r>
            <a:endParaRPr lang="es-ES" sz="1400" b="1" dirty="0"/>
          </a:p>
        </p:txBody>
      </p:sp>
      <p:sp>
        <p:nvSpPr>
          <p:cNvPr id="18" name="Flecha izquierda 17"/>
          <p:cNvSpPr/>
          <p:nvPr/>
        </p:nvSpPr>
        <p:spPr>
          <a:xfrm rot="1584075">
            <a:off x="3358788" y="2096142"/>
            <a:ext cx="1046144" cy="243416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 izquierda 18"/>
          <p:cNvSpPr/>
          <p:nvPr/>
        </p:nvSpPr>
        <p:spPr>
          <a:xfrm rot="19605143">
            <a:off x="3369087" y="2900167"/>
            <a:ext cx="1046144" cy="243416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Título 1"/>
          <p:cNvSpPr txBox="1">
            <a:spLocks/>
          </p:cNvSpPr>
          <p:nvPr/>
        </p:nvSpPr>
        <p:spPr>
          <a:xfrm>
            <a:off x="5966947" y="1466408"/>
            <a:ext cx="3132690" cy="1471666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s-ES" sz="3200" dirty="0" smtClean="0">
                <a:latin typeface="Chalkduster"/>
                <a:cs typeface="Chalkduster"/>
              </a:rPr>
              <a:t>PREMIOS,</a:t>
            </a:r>
          </a:p>
          <a:p>
            <a:pPr algn="ctr"/>
            <a:r>
              <a:rPr lang="es-ES" sz="3200" dirty="0" smtClean="0">
                <a:latin typeface="Chalkduster"/>
                <a:cs typeface="Chalkduster"/>
              </a:rPr>
              <a:t>CÓMO CANJEARLOS</a:t>
            </a:r>
            <a:endParaRPr lang="es-ES" sz="3200" dirty="0">
              <a:latin typeface="Chalkduster"/>
              <a:cs typeface="Chalkduster"/>
            </a:endParaRPr>
          </a:p>
        </p:txBody>
      </p:sp>
      <p:grpSp>
        <p:nvGrpSpPr>
          <p:cNvPr id="3" name="Agrupar 2"/>
          <p:cNvGrpSpPr/>
          <p:nvPr/>
        </p:nvGrpSpPr>
        <p:grpSpPr>
          <a:xfrm>
            <a:off x="3528025" y="3642414"/>
            <a:ext cx="2589760" cy="1689816"/>
            <a:chOff x="3090332" y="4950870"/>
            <a:chExt cx="2963308" cy="1689816"/>
          </a:xfrm>
        </p:grpSpPr>
        <p:sp>
          <p:nvSpPr>
            <p:cNvPr id="24" name="Flecha derecha 23"/>
            <p:cNvSpPr/>
            <p:nvPr/>
          </p:nvSpPr>
          <p:spPr>
            <a:xfrm>
              <a:off x="5090581" y="5877102"/>
              <a:ext cx="963059" cy="222250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Flecha derecha 24"/>
            <p:cNvSpPr/>
            <p:nvPr/>
          </p:nvSpPr>
          <p:spPr>
            <a:xfrm rot="19138212">
              <a:off x="4953993" y="5281743"/>
              <a:ext cx="963059" cy="219057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Flecha derecha 25"/>
            <p:cNvSpPr/>
            <p:nvPr/>
          </p:nvSpPr>
          <p:spPr>
            <a:xfrm rot="2614000">
              <a:off x="5007018" y="6418436"/>
              <a:ext cx="963059" cy="222250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22" name="Imagen 21" descr="huey-dewey-louie-duck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90332" y="4950870"/>
              <a:ext cx="1781983" cy="1617176"/>
            </a:xfrm>
            <a:prstGeom prst="rect">
              <a:avLst/>
            </a:prstGeom>
          </p:spPr>
        </p:pic>
      </p:grpSp>
      <p:sp>
        <p:nvSpPr>
          <p:cNvPr id="5" name="Estrella de 5 puntas 4"/>
          <p:cNvSpPr/>
          <p:nvPr/>
        </p:nvSpPr>
        <p:spPr>
          <a:xfrm>
            <a:off x="230936" y="3947777"/>
            <a:ext cx="3297089" cy="2635056"/>
          </a:xfrm>
          <a:prstGeom prst="star5">
            <a:avLst>
              <a:gd name="adj" fmla="val 29954"/>
              <a:gd name="hf" fmla="val 105146"/>
              <a:gd name="vf" fmla="val 110557"/>
            </a:avLst>
          </a:prstGeom>
          <a:solidFill>
            <a:srgbClr val="FEB80A"/>
          </a:solidFill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114300" prst="hardEdge"/>
            <a:contourClr>
              <a:schemeClr val="accent1">
                <a:shade val="80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rgbClr val="000000"/>
                </a:solidFill>
                <a:latin typeface="Abadi MT Condensed Extra Bold"/>
                <a:cs typeface="Abadi MT Condensed Extra Bold"/>
              </a:rPr>
              <a:t>ES MUY IMPORTANTE IR </a:t>
            </a:r>
            <a:r>
              <a:rPr lang="es-ES" sz="1100" b="1" u="sng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AHORRANDO</a:t>
            </a:r>
            <a:r>
              <a:rPr lang="es-ES" sz="1100" dirty="0" smtClean="0">
                <a:solidFill>
                  <a:srgbClr val="000000"/>
                </a:solidFill>
                <a:latin typeface="Abadi MT Condensed Extra Bold"/>
                <a:cs typeface="Abadi MT Condensed Extra Bold"/>
              </a:rPr>
              <a:t> PARA ESTOS PREMIOS ESPECIALES, PUESTO QUE CUANDO LLEGUE EL DÍA, CADA UNO DE VOSOTR@S TENÉIS QUE TENER DINERO PARA </a:t>
            </a:r>
            <a:r>
              <a:rPr lang="es-ES" sz="1100" dirty="0" smtClean="0">
                <a:solidFill>
                  <a:srgbClr val="000000"/>
                </a:solidFill>
                <a:latin typeface="Abadi MT Condensed Extra Bold"/>
                <a:cs typeface="Abadi MT Condensed Extra Bold"/>
              </a:rPr>
              <a:t>PAGAR VUESTRA ENTRADA</a:t>
            </a:r>
            <a:r>
              <a:rPr lang="es-ES" sz="1000" dirty="0" smtClean="0">
                <a:solidFill>
                  <a:srgbClr val="000000"/>
                </a:solidFill>
                <a:latin typeface="Abadi MT Condensed Extra Bold"/>
                <a:cs typeface="Abadi MT Condensed Extra Bold"/>
              </a:rPr>
              <a:t>.</a:t>
            </a:r>
            <a:endParaRPr lang="es-ES" sz="1000" dirty="0">
              <a:solidFill>
                <a:srgbClr val="000000"/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765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251791" y="904120"/>
            <a:ext cx="5596421" cy="751417"/>
          </a:xfrm>
        </p:spPr>
        <p:txBody>
          <a:bodyPr/>
          <a:lstStyle/>
          <a:p>
            <a:pPr algn="ctr"/>
            <a:r>
              <a:rPr lang="es-ES" dirty="0" smtClean="0">
                <a:latin typeface="Chalkduster"/>
                <a:cs typeface="Chalkduster"/>
              </a:rPr>
              <a:t>PAGA SEMANAL</a:t>
            </a:r>
            <a:endParaRPr lang="es-ES" dirty="0">
              <a:latin typeface="Chalkduster"/>
              <a:cs typeface="Chalkduster"/>
            </a:endParaRPr>
          </a:p>
        </p:txBody>
      </p:sp>
      <p:sp>
        <p:nvSpPr>
          <p:cNvPr id="4" name="Rectángulo 3"/>
          <p:cNvSpPr/>
          <p:nvPr/>
        </p:nvSpPr>
        <p:spPr>
          <a:xfrm flipH="1">
            <a:off x="-76977" y="22931"/>
            <a:ext cx="9312625" cy="861774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_tradnl" sz="5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EDUCACIÓN SALUDABLE</a:t>
            </a:r>
            <a:endParaRPr lang="es-ES_tradnl" sz="5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117634" y="5096911"/>
            <a:ext cx="2741083" cy="1024467"/>
          </a:xfrm>
          <a:prstGeom prst="rect">
            <a:avLst/>
          </a:prstGeom>
          <a:solidFill>
            <a:srgbClr val="FEB80A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400" b="1" dirty="0" smtClean="0"/>
              <a:t>NO MIENTAS, NO SIRVE DE NADA. </a:t>
            </a:r>
            <a:r>
              <a:rPr lang="es-ES" sz="1400" dirty="0" smtClean="0"/>
              <a:t>Di la verdad sobre tus hábitos. Si te pillan perderás todo tú dinero.</a:t>
            </a:r>
            <a:endParaRPr lang="es-ES" sz="1400" dirty="0"/>
          </a:p>
        </p:txBody>
      </p:sp>
      <p:sp>
        <p:nvSpPr>
          <p:cNvPr id="14" name="Rectángulo 13"/>
          <p:cNvSpPr/>
          <p:nvPr/>
        </p:nvSpPr>
        <p:spPr>
          <a:xfrm>
            <a:off x="3117634" y="4025116"/>
            <a:ext cx="2762249" cy="7246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400" b="1" dirty="0" smtClean="0"/>
              <a:t>RESPETA  A LOS DEMÁS</a:t>
            </a:r>
            <a:r>
              <a:rPr lang="es-ES" sz="1400" dirty="0" smtClean="0"/>
              <a:t>. No cojas lo que no sea tuyo</a:t>
            </a:r>
            <a:endParaRPr lang="es-ES" sz="1400" dirty="0"/>
          </a:p>
        </p:txBody>
      </p:sp>
      <p:sp>
        <p:nvSpPr>
          <p:cNvPr id="15" name="Rectángulo 14"/>
          <p:cNvSpPr/>
          <p:nvPr/>
        </p:nvSpPr>
        <p:spPr>
          <a:xfrm>
            <a:off x="6220037" y="4025116"/>
            <a:ext cx="2741083" cy="8077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400" b="1" dirty="0" smtClean="0"/>
              <a:t>TRABAJA EN EQUIPO</a:t>
            </a:r>
            <a:r>
              <a:rPr lang="es-ES" sz="1400" dirty="0" smtClean="0"/>
              <a:t>. Conseguirás más premios. Serás mejor </a:t>
            </a:r>
            <a:r>
              <a:rPr lang="es-ES" sz="1400" dirty="0" err="1" smtClean="0"/>
              <a:t>amig@</a:t>
            </a:r>
            <a:r>
              <a:rPr lang="es-ES" sz="1400" dirty="0" smtClean="0"/>
              <a:t> y </a:t>
            </a:r>
            <a:r>
              <a:rPr lang="es-ES" sz="1400" dirty="0" err="1" smtClean="0"/>
              <a:t>compañer@</a:t>
            </a:r>
            <a:endParaRPr lang="es-ES" sz="1400" dirty="0"/>
          </a:p>
        </p:txBody>
      </p:sp>
      <p:sp>
        <p:nvSpPr>
          <p:cNvPr id="8" name="Llamada ovalada 7"/>
          <p:cNvSpPr/>
          <p:nvPr/>
        </p:nvSpPr>
        <p:spPr>
          <a:xfrm>
            <a:off x="4987385" y="1085510"/>
            <a:ext cx="1817214" cy="1234028"/>
          </a:xfrm>
          <a:prstGeom prst="wedgeEllipseCallout">
            <a:avLst>
              <a:gd name="adj1" fmla="val 61839"/>
              <a:gd name="adj2" fmla="val 53461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Éstos son algunos consejos…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1115510" y="1899235"/>
            <a:ext cx="3383249" cy="8406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400" b="1" dirty="0" smtClean="0"/>
              <a:t>NO TE OLVIDES DE AHORRAR: </a:t>
            </a:r>
            <a:r>
              <a:rPr lang="es-ES" sz="1400" dirty="0" smtClean="0"/>
              <a:t>Guarda desde el principio, para poder participar en los premios especiales.</a:t>
            </a:r>
            <a:endParaRPr lang="es-ES" sz="1400" dirty="0"/>
          </a:p>
        </p:txBody>
      </p:sp>
      <p:sp>
        <p:nvSpPr>
          <p:cNvPr id="12" name="Rectángulo 11"/>
          <p:cNvSpPr/>
          <p:nvPr/>
        </p:nvSpPr>
        <p:spPr>
          <a:xfrm>
            <a:off x="1602954" y="2938074"/>
            <a:ext cx="3953784" cy="7858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400" b="1" dirty="0" smtClean="0"/>
              <a:t>GUARDA TU DINERO EN UN LUGAR SEGURO</a:t>
            </a:r>
            <a:r>
              <a:rPr lang="es-ES" sz="1400" dirty="0" smtClean="0"/>
              <a:t>. </a:t>
            </a:r>
            <a:r>
              <a:rPr lang="es-ES" sz="1400" dirty="0" smtClean="0"/>
              <a:t>Tú eres el/la responsable. Si lo pierdes, entiende que otra persona lo puede encontrar.</a:t>
            </a:r>
            <a:endParaRPr lang="es-ES" sz="1400" b="1" dirty="0"/>
          </a:p>
        </p:txBody>
      </p:sp>
      <p:pic>
        <p:nvPicPr>
          <p:cNvPr id="22" name="Imagen 21" descr="huey-dewey-louie-du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510" y="4749778"/>
            <a:ext cx="1740231" cy="1807082"/>
          </a:xfrm>
          <a:prstGeom prst="rect">
            <a:avLst/>
          </a:prstGeom>
        </p:spPr>
      </p:pic>
      <p:pic>
        <p:nvPicPr>
          <p:cNvPr id="2050" name="Picture 2" descr="Resultado de imagen de gili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9683" y="1085510"/>
            <a:ext cx="1931437" cy="2939606"/>
          </a:xfrm>
          <a:prstGeom prst="rect">
            <a:avLst/>
          </a:prstGeom>
          <a:noFill/>
        </p:spPr>
      </p:pic>
      <p:sp>
        <p:nvSpPr>
          <p:cNvPr id="23" name="Rectángulo 14"/>
          <p:cNvSpPr/>
          <p:nvPr/>
        </p:nvSpPr>
        <p:spPr>
          <a:xfrm>
            <a:off x="6220037" y="5096911"/>
            <a:ext cx="2741083" cy="10244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400" b="1" dirty="0" smtClean="0"/>
              <a:t>RESPETA LAS NORMAS, DISFRUTA Y DIVIÉRTETE</a:t>
            </a:r>
            <a:r>
              <a:rPr lang="es-ES" sz="1400" dirty="0" smtClean="0"/>
              <a:t>.  Si cumplimos las normas, funciona y es </a:t>
            </a:r>
            <a:r>
              <a:rPr lang="es-ES" sz="1400" smtClean="0"/>
              <a:t>más divertido.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xmlns="" val="106765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Solsticio.thmx</Template>
  <TotalTime>164</TotalTime>
  <Words>324</Words>
  <Application>Microsoft Office PowerPoint</Application>
  <PresentationFormat>Presentación en pantalla (4:3)</PresentationFormat>
  <Paragraphs>20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Solsticio</vt:lpstr>
      <vt:lpstr>PAGA SEMANAL</vt:lpstr>
      <vt:lpstr>PAGA SEMANAL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PAGA SEMANAL</dc:title>
  <dc:creator>FRANCISCO CALZADO PECO</dc:creator>
  <cp:lastModifiedBy>Usuario</cp:lastModifiedBy>
  <cp:revision>18</cp:revision>
  <dcterms:created xsi:type="dcterms:W3CDTF">2017-02-22T21:56:22Z</dcterms:created>
  <dcterms:modified xsi:type="dcterms:W3CDTF">2017-03-04T16:11:07Z</dcterms:modified>
</cp:coreProperties>
</file>